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9" r:id="rId3"/>
    <p:sldId id="260" r:id="rId4"/>
    <p:sldId id="261" r:id="rId5"/>
    <p:sldId id="262" r:id="rId6"/>
  </p:sldIdLst>
  <p:sldSz cx="12192000" cy="6858000"/>
  <p:notesSz cx="9940925" cy="6808788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898" y="7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3/22/2025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3/22/2025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3/22/2025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3/22/2025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3/22/2025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" y="0"/>
            <a:ext cx="3304285" cy="6857995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3/22/2025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665211" y="-27355"/>
            <a:ext cx="2950210" cy="4086860"/>
          </a:xfrm>
          <a:prstGeom prst="rect">
            <a:avLst/>
          </a:prstGeom>
        </p:spPr>
        <p:txBody>
          <a:bodyPr vert="horz" wrap="square" lIns="0" tIns="122555" rIns="0" bIns="0" rtlCol="0">
            <a:spAutoFit/>
          </a:bodyPr>
          <a:lstStyle/>
          <a:p>
            <a:pPr marL="12700" marR="5080" indent="1270" algn="ctr">
              <a:lnSpc>
                <a:spcPct val="90000"/>
              </a:lnSpc>
              <a:spcBef>
                <a:spcPts val="965"/>
              </a:spcBef>
            </a:pPr>
            <a:r>
              <a:rPr sz="7200" spc="-10" dirty="0">
                <a:solidFill>
                  <a:srgbClr val="252525"/>
                </a:solidFill>
                <a:latin typeface="Trebuchet MS"/>
                <a:cs typeface="Trebuchet MS"/>
              </a:rPr>
              <a:t>Rotary </a:t>
            </a:r>
            <a:r>
              <a:rPr sz="7200" spc="-20" dirty="0">
                <a:solidFill>
                  <a:srgbClr val="252525"/>
                </a:solidFill>
                <a:latin typeface="Trebuchet MS"/>
                <a:cs typeface="Trebuchet MS"/>
              </a:rPr>
              <a:t>Club </a:t>
            </a:r>
            <a:r>
              <a:rPr sz="7200" spc="-10" dirty="0">
                <a:solidFill>
                  <a:srgbClr val="252525"/>
                </a:solidFill>
                <a:latin typeface="Trebuchet MS"/>
                <a:cs typeface="Trebuchet MS"/>
              </a:rPr>
              <a:t>Merate </a:t>
            </a:r>
            <a:r>
              <a:rPr sz="7200" spc="-130" dirty="0">
                <a:solidFill>
                  <a:srgbClr val="252525"/>
                </a:solidFill>
                <a:latin typeface="Trebuchet MS"/>
                <a:cs typeface="Trebuchet MS"/>
              </a:rPr>
              <a:t>Brianza</a:t>
            </a:r>
            <a:endParaRPr sz="7200">
              <a:latin typeface="Trebuchet MS"/>
              <a:cs typeface="Trebuchet MS"/>
            </a:endParaRP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73620" y="4619116"/>
            <a:ext cx="3542029" cy="1026286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" y="0"/>
            <a:ext cx="6095999" cy="6857996"/>
          </a:xfrm>
          <a:prstGeom prst="rect">
            <a:avLst/>
          </a:prstGeom>
        </p:spPr>
      </p:pic>
      <p:sp>
        <p:nvSpPr>
          <p:cNvPr id="5" name="object 5"/>
          <p:cNvSpPr/>
          <p:nvPr/>
        </p:nvSpPr>
        <p:spPr>
          <a:xfrm>
            <a:off x="6805041" y="4294759"/>
            <a:ext cx="4389120" cy="0"/>
          </a:xfrm>
          <a:custGeom>
            <a:avLst/>
            <a:gdLst/>
            <a:ahLst/>
            <a:cxnLst/>
            <a:rect l="l" t="t" r="r" b="b"/>
            <a:pathLst>
              <a:path w="4389120">
                <a:moveTo>
                  <a:pt x="0" y="0"/>
                </a:moveTo>
                <a:lnTo>
                  <a:pt x="4389119" y="0"/>
                </a:lnTo>
              </a:path>
            </a:pathLst>
          </a:custGeom>
          <a:ln w="12700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805041" y="4294759"/>
            <a:ext cx="4389120" cy="0"/>
          </a:xfrm>
          <a:custGeom>
            <a:avLst/>
            <a:gdLst/>
            <a:ahLst/>
            <a:cxnLst/>
            <a:rect l="l" t="t" r="r" b="b"/>
            <a:pathLst>
              <a:path w="4389120">
                <a:moveTo>
                  <a:pt x="0" y="0"/>
                </a:moveTo>
                <a:lnTo>
                  <a:pt x="4389119" y="0"/>
                </a:lnTo>
              </a:path>
            </a:pathLst>
          </a:custGeom>
          <a:ln w="12700">
            <a:solidFill>
              <a:srgbClr val="40404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3819905" y="299973"/>
            <a:ext cx="7713345" cy="374281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0"/>
              </a:spcBef>
              <a:buFont typeface="Wingdings"/>
              <a:buChar char=""/>
              <a:tabLst>
                <a:tab pos="354965" algn="l"/>
              </a:tabLst>
            </a:pPr>
            <a:r>
              <a:rPr sz="2400" b="1" dirty="0">
                <a:latin typeface="Trebuchet MS"/>
                <a:cs typeface="Trebuchet MS"/>
              </a:rPr>
              <a:t>MARZO</a:t>
            </a:r>
            <a:r>
              <a:rPr sz="2400" b="1" spc="-145" dirty="0">
                <a:latin typeface="Trebuchet MS"/>
                <a:cs typeface="Trebuchet MS"/>
              </a:rPr>
              <a:t> </a:t>
            </a:r>
            <a:r>
              <a:rPr sz="2400" b="1" spc="-20" dirty="0">
                <a:latin typeface="Trebuchet MS"/>
                <a:cs typeface="Trebuchet MS"/>
              </a:rPr>
              <a:t>2025</a:t>
            </a:r>
            <a:endParaRPr sz="24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90"/>
              </a:spcBef>
            </a:pPr>
            <a:endParaRPr sz="24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90"/>
              </a:spcBef>
              <a:buFont typeface="Arial"/>
              <a:buChar char="•"/>
            </a:pPr>
            <a:endParaRPr sz="2400" dirty="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400" dirty="0">
                <a:latin typeface="Trebuchet MS"/>
                <a:cs typeface="Trebuchet MS"/>
              </a:rPr>
              <a:t>20</a:t>
            </a:r>
            <a:r>
              <a:rPr sz="2400" spc="-60" dirty="0">
                <a:latin typeface="Trebuchet MS"/>
                <a:cs typeface="Trebuchet MS"/>
              </a:rPr>
              <a:t> </a:t>
            </a:r>
            <a:r>
              <a:rPr sz="2400" spc="-30" dirty="0" err="1">
                <a:latin typeface="Trebuchet MS"/>
                <a:cs typeface="Trebuchet MS"/>
              </a:rPr>
              <a:t>marzo</a:t>
            </a:r>
            <a:r>
              <a:rPr sz="2400" spc="-9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2025</a:t>
            </a:r>
            <a:r>
              <a:rPr lang="it-IT" sz="2400" dirty="0">
                <a:latin typeface="Trebuchet MS"/>
                <a:cs typeface="Trebuchet MS"/>
              </a:rPr>
              <a:t> </a:t>
            </a:r>
            <a:r>
              <a:rPr lang="it-IT" sz="2400" dirty="0" err="1"/>
              <a:t>Ing</a:t>
            </a:r>
            <a:r>
              <a:rPr lang="it-IT" sz="2400" dirty="0"/>
              <a:t> Sabrina Casalta CFO di Vodafone Italia. "Legittima ambizione: la mia esperienza nel mondo delle aziende"</a:t>
            </a:r>
            <a:endParaRPr sz="24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200"/>
              </a:spcBef>
              <a:buFont typeface="Arial"/>
              <a:buChar char="•"/>
            </a:pPr>
            <a:endParaRPr sz="2400" dirty="0">
              <a:latin typeface="Trebuchet MS"/>
              <a:cs typeface="Trebuchet MS"/>
            </a:endParaRPr>
          </a:p>
          <a:p>
            <a:pPr marL="355600" marR="860425" indent="-343535">
              <a:lnSpc>
                <a:spcPts val="2870"/>
              </a:lnSpc>
              <a:buFont typeface="Arial"/>
              <a:buChar char="•"/>
              <a:tabLst>
                <a:tab pos="355600" algn="l"/>
              </a:tabLst>
            </a:pPr>
            <a:r>
              <a:rPr sz="2400" spc="-80" dirty="0" err="1">
                <a:latin typeface="Trebuchet MS"/>
                <a:cs typeface="Trebuchet MS"/>
              </a:rPr>
              <a:t>Giovedì</a:t>
            </a:r>
            <a:r>
              <a:rPr sz="2400" spc="-10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27</a:t>
            </a:r>
            <a:r>
              <a:rPr sz="2400" spc="-140" dirty="0">
                <a:latin typeface="Trebuchet MS"/>
                <a:cs typeface="Trebuchet MS"/>
              </a:rPr>
              <a:t> </a:t>
            </a:r>
            <a:r>
              <a:rPr sz="2400" spc="-25" dirty="0" err="1">
                <a:latin typeface="Trebuchet MS"/>
                <a:cs typeface="Trebuchet MS"/>
              </a:rPr>
              <a:t>marzo</a:t>
            </a:r>
            <a:r>
              <a:rPr lang="it-IT" sz="2400" spc="-25" dirty="0">
                <a:latin typeface="Trebuchet MS"/>
                <a:cs typeface="Trebuchet MS"/>
              </a:rPr>
              <a:t> 2025</a:t>
            </a:r>
            <a:r>
              <a:rPr sz="2400" spc="-145" dirty="0">
                <a:latin typeface="Trebuchet MS"/>
                <a:cs typeface="Trebuchet MS"/>
              </a:rPr>
              <a:t> </a:t>
            </a:r>
            <a:r>
              <a:rPr lang="it-IT" sz="2400" dirty="0" err="1">
                <a:latin typeface="Trebuchet MS"/>
              </a:rPr>
              <a:t>Ing</a:t>
            </a:r>
            <a:r>
              <a:rPr lang="it-IT" sz="2400" dirty="0">
                <a:latin typeface="Trebuchet MS"/>
              </a:rPr>
              <a:t> De Miranda “Il Naviglio di Paderno e i Navigli di Milano: Storia, Realtà e nuovi Progetti”</a:t>
            </a:r>
            <a:endParaRPr sz="2400" dirty="0">
              <a:latin typeface="Trebuchet M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19905" y="299973"/>
            <a:ext cx="8054975" cy="587340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0"/>
              </a:spcBef>
              <a:buFont typeface="Wingdings"/>
              <a:buChar char=""/>
              <a:tabLst>
                <a:tab pos="354965" algn="l"/>
              </a:tabLst>
            </a:pPr>
            <a:r>
              <a:rPr sz="2400" b="1" spc="-45" dirty="0">
                <a:latin typeface="Trebuchet MS"/>
                <a:cs typeface="Trebuchet MS"/>
              </a:rPr>
              <a:t>APRILE</a:t>
            </a:r>
            <a:r>
              <a:rPr sz="2400" b="1" spc="-135" dirty="0">
                <a:latin typeface="Trebuchet MS"/>
                <a:cs typeface="Trebuchet MS"/>
              </a:rPr>
              <a:t> </a:t>
            </a:r>
            <a:r>
              <a:rPr sz="2400" b="1" spc="-20" dirty="0">
                <a:latin typeface="Trebuchet MS"/>
                <a:cs typeface="Trebuchet MS"/>
              </a:rPr>
              <a:t>2025</a:t>
            </a:r>
            <a:endParaRPr sz="24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90"/>
              </a:spcBef>
            </a:pPr>
            <a:endParaRPr sz="24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2400" spc="-45" dirty="0">
                <a:latin typeface="Trebuchet MS"/>
                <a:cs typeface="Trebuchet MS"/>
              </a:rPr>
              <a:t>Mercoledì</a:t>
            </a:r>
            <a:r>
              <a:rPr sz="2400" spc="-11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2</a:t>
            </a:r>
            <a:r>
              <a:rPr sz="2400" spc="-90" dirty="0">
                <a:latin typeface="Trebuchet MS"/>
                <a:cs typeface="Trebuchet MS"/>
              </a:rPr>
              <a:t> </a:t>
            </a:r>
            <a:r>
              <a:rPr sz="2400" spc="-60" dirty="0">
                <a:latin typeface="Trebuchet MS"/>
                <a:cs typeface="Trebuchet MS"/>
              </a:rPr>
              <a:t>aprile</a:t>
            </a:r>
            <a:r>
              <a:rPr sz="2400" spc="-8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2025</a:t>
            </a:r>
            <a:r>
              <a:rPr sz="2400" spc="-60" dirty="0">
                <a:latin typeface="Trebuchet MS"/>
                <a:cs typeface="Trebuchet MS"/>
              </a:rPr>
              <a:t> </a:t>
            </a:r>
            <a:r>
              <a:rPr sz="2400" spc="-35" dirty="0">
                <a:latin typeface="Trebuchet MS"/>
                <a:cs typeface="Trebuchet MS"/>
              </a:rPr>
              <a:t>Rotariadi</a:t>
            </a:r>
            <a:r>
              <a:rPr sz="2400" spc="-95" dirty="0">
                <a:latin typeface="Trebuchet MS"/>
                <a:cs typeface="Trebuchet MS"/>
              </a:rPr>
              <a:t> </a:t>
            </a:r>
            <a:r>
              <a:rPr sz="2400" spc="-60" dirty="0">
                <a:latin typeface="Trebuchet MS"/>
                <a:cs typeface="Trebuchet MS"/>
              </a:rPr>
              <a:t>Burraco</a:t>
            </a:r>
            <a:r>
              <a:rPr sz="2400" spc="-114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2</a:t>
            </a:r>
            <a:r>
              <a:rPr sz="2400" spc="-90" dirty="0">
                <a:latin typeface="Trebuchet MS"/>
                <a:cs typeface="Trebuchet MS"/>
              </a:rPr>
              <a:t> </a:t>
            </a:r>
            <a:r>
              <a:rPr sz="2400" spc="-100" dirty="0">
                <a:latin typeface="Trebuchet MS"/>
                <a:cs typeface="Trebuchet MS"/>
              </a:rPr>
              <a:t>Golf</a:t>
            </a:r>
            <a:r>
              <a:rPr sz="2400" spc="-90" dirty="0">
                <a:latin typeface="Trebuchet MS"/>
                <a:cs typeface="Trebuchet MS"/>
              </a:rPr>
              <a:t> </a:t>
            </a:r>
            <a:r>
              <a:rPr sz="2400" spc="-20" dirty="0">
                <a:latin typeface="Trebuchet MS"/>
                <a:cs typeface="Trebuchet MS"/>
              </a:rPr>
              <a:t>Club</a:t>
            </a:r>
            <a:endParaRPr sz="24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spc="-10" dirty="0">
                <a:latin typeface="Trebuchet MS"/>
                <a:cs typeface="Trebuchet MS"/>
              </a:rPr>
              <a:t>Carimate</a:t>
            </a:r>
            <a:endParaRPr sz="24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90"/>
              </a:spcBef>
            </a:pPr>
            <a:endParaRPr sz="24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spc="-80" dirty="0">
                <a:latin typeface="Trebuchet MS"/>
                <a:cs typeface="Trebuchet MS"/>
              </a:rPr>
              <a:t>Giovedì</a:t>
            </a:r>
            <a:r>
              <a:rPr sz="2400" spc="-10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3</a:t>
            </a:r>
            <a:r>
              <a:rPr sz="2400" spc="-114" dirty="0">
                <a:latin typeface="Trebuchet MS"/>
                <a:cs typeface="Trebuchet MS"/>
              </a:rPr>
              <a:t> </a:t>
            </a:r>
            <a:r>
              <a:rPr sz="2400" spc="-55" dirty="0">
                <a:latin typeface="Trebuchet MS"/>
                <a:cs typeface="Trebuchet MS"/>
              </a:rPr>
              <a:t>aprile</a:t>
            </a:r>
            <a:r>
              <a:rPr sz="2400" spc="-11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2025</a:t>
            </a:r>
            <a:r>
              <a:rPr sz="2400" spc="-95" dirty="0">
                <a:latin typeface="Trebuchet MS"/>
                <a:cs typeface="Trebuchet MS"/>
              </a:rPr>
              <a:t> </a:t>
            </a:r>
            <a:r>
              <a:rPr sz="2400" spc="-40" dirty="0">
                <a:latin typeface="Trebuchet MS"/>
                <a:cs typeface="Trebuchet MS"/>
              </a:rPr>
              <a:t>Sostituita</a:t>
            </a:r>
            <a:r>
              <a:rPr sz="2400" spc="-13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dalla</a:t>
            </a:r>
            <a:r>
              <a:rPr sz="2400" spc="-10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gita</a:t>
            </a:r>
            <a:r>
              <a:rPr sz="2400" spc="-100" dirty="0">
                <a:latin typeface="Trebuchet MS"/>
                <a:cs typeface="Trebuchet MS"/>
              </a:rPr>
              <a:t> </a:t>
            </a:r>
            <a:r>
              <a:rPr sz="2400" spc="75" dirty="0">
                <a:latin typeface="Trebuchet MS"/>
                <a:cs typeface="Trebuchet MS"/>
              </a:rPr>
              <a:t>a</a:t>
            </a:r>
            <a:r>
              <a:rPr sz="2400" spc="-85" dirty="0">
                <a:latin typeface="Trebuchet MS"/>
                <a:cs typeface="Trebuchet MS"/>
              </a:rPr>
              <a:t> </a:t>
            </a:r>
            <a:r>
              <a:rPr sz="2400" spc="-10" dirty="0">
                <a:latin typeface="Trebuchet MS"/>
                <a:cs typeface="Trebuchet MS"/>
              </a:rPr>
              <a:t>Schorndorf</a:t>
            </a:r>
            <a:endParaRPr sz="24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90"/>
              </a:spcBef>
            </a:pPr>
            <a:endParaRPr sz="2400" dirty="0">
              <a:latin typeface="Trebuchet MS"/>
              <a:cs typeface="Trebuchet MS"/>
            </a:endParaRPr>
          </a:p>
          <a:p>
            <a:pPr marL="12700" marR="5080" indent="80645">
              <a:lnSpc>
                <a:spcPct val="100000"/>
              </a:lnSpc>
              <a:spcBef>
                <a:spcPts val="5"/>
              </a:spcBef>
              <a:tabLst>
                <a:tab pos="4874260" algn="l"/>
              </a:tabLst>
            </a:pPr>
            <a:r>
              <a:rPr sz="2400" spc="-95" dirty="0">
                <a:latin typeface="Trebuchet MS"/>
                <a:cs typeface="Trebuchet MS"/>
              </a:rPr>
              <a:t>Ven</a:t>
            </a:r>
            <a:r>
              <a:rPr sz="2400" spc="-90" dirty="0">
                <a:latin typeface="Trebuchet MS"/>
                <a:cs typeface="Trebuchet MS"/>
              </a:rPr>
              <a:t> </a:t>
            </a:r>
            <a:r>
              <a:rPr sz="2400" spc="85" dirty="0">
                <a:latin typeface="Trebuchet MS"/>
                <a:cs typeface="Trebuchet MS"/>
              </a:rPr>
              <a:t>4-</a:t>
            </a:r>
            <a:r>
              <a:rPr sz="2400" spc="55" dirty="0">
                <a:latin typeface="Trebuchet MS"/>
                <a:cs typeface="Trebuchet MS"/>
              </a:rPr>
              <a:t>Sab</a:t>
            </a:r>
            <a:r>
              <a:rPr sz="2400" spc="-80" dirty="0">
                <a:latin typeface="Trebuchet MS"/>
                <a:cs typeface="Trebuchet MS"/>
              </a:rPr>
              <a:t> </a:t>
            </a:r>
            <a:r>
              <a:rPr sz="2400" spc="110" dirty="0">
                <a:latin typeface="Trebuchet MS"/>
                <a:cs typeface="Trebuchet MS"/>
              </a:rPr>
              <a:t>5-</a:t>
            </a:r>
            <a:r>
              <a:rPr sz="2400" dirty="0">
                <a:latin typeface="Trebuchet MS"/>
                <a:cs typeface="Trebuchet MS"/>
              </a:rPr>
              <a:t>Dom</a:t>
            </a:r>
            <a:r>
              <a:rPr sz="2400" spc="-8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6</a:t>
            </a:r>
            <a:r>
              <a:rPr sz="2400" spc="-70" dirty="0">
                <a:latin typeface="Trebuchet MS"/>
                <a:cs typeface="Trebuchet MS"/>
              </a:rPr>
              <a:t> </a:t>
            </a:r>
            <a:r>
              <a:rPr sz="2400" spc="-65" dirty="0">
                <a:latin typeface="Trebuchet MS"/>
                <a:cs typeface="Trebuchet MS"/>
              </a:rPr>
              <a:t>Aprile</a:t>
            </a:r>
            <a:r>
              <a:rPr sz="2400" spc="-90" dirty="0">
                <a:latin typeface="Trebuchet MS"/>
                <a:cs typeface="Trebuchet MS"/>
              </a:rPr>
              <a:t> </a:t>
            </a:r>
            <a:r>
              <a:rPr sz="2400" spc="-45" dirty="0">
                <a:latin typeface="Trebuchet MS"/>
                <a:cs typeface="Trebuchet MS"/>
              </a:rPr>
              <a:t>con</a:t>
            </a:r>
            <a:r>
              <a:rPr sz="2400" spc="-90" dirty="0">
                <a:latin typeface="Trebuchet MS"/>
                <a:cs typeface="Trebuchet MS"/>
              </a:rPr>
              <a:t> </a:t>
            </a:r>
            <a:r>
              <a:rPr sz="2400" spc="-20" dirty="0">
                <a:latin typeface="Trebuchet MS"/>
                <a:cs typeface="Trebuchet MS"/>
              </a:rPr>
              <a:t>club</a:t>
            </a:r>
            <a:r>
              <a:rPr sz="2400" dirty="0">
                <a:latin typeface="Trebuchet MS"/>
                <a:cs typeface="Trebuchet MS"/>
              </a:rPr>
              <a:t>	</a:t>
            </a:r>
            <a:r>
              <a:rPr sz="2400" spc="-40" dirty="0">
                <a:latin typeface="Trebuchet MS"/>
                <a:cs typeface="Trebuchet MS"/>
              </a:rPr>
              <a:t>gemellato</a:t>
            </a:r>
            <a:r>
              <a:rPr sz="2400" spc="-135" dirty="0">
                <a:latin typeface="Trebuchet MS"/>
                <a:cs typeface="Trebuchet MS"/>
              </a:rPr>
              <a:t> </a:t>
            </a:r>
            <a:r>
              <a:rPr sz="2400" spc="-55" dirty="0">
                <a:latin typeface="Trebuchet MS"/>
                <a:cs typeface="Trebuchet MS"/>
              </a:rPr>
              <a:t>diSchorndorf: </a:t>
            </a:r>
            <a:r>
              <a:rPr sz="2400" spc="-20" dirty="0">
                <a:latin typeface="Trebuchet MS"/>
                <a:cs typeface="Trebuchet MS"/>
              </a:rPr>
              <a:t>visita</a:t>
            </a:r>
            <a:r>
              <a:rPr sz="2400" spc="-100" dirty="0">
                <a:latin typeface="Trebuchet MS"/>
                <a:cs typeface="Trebuchet MS"/>
              </a:rPr>
              <a:t> </a:t>
            </a:r>
            <a:r>
              <a:rPr sz="2400" spc="-25" dirty="0">
                <a:latin typeface="Trebuchet MS"/>
                <a:cs typeface="Trebuchet MS"/>
              </a:rPr>
              <a:t>Stoccarda</a:t>
            </a:r>
            <a:r>
              <a:rPr sz="2400" spc="-105" dirty="0">
                <a:latin typeface="Trebuchet MS"/>
                <a:cs typeface="Trebuchet MS"/>
              </a:rPr>
              <a:t> </a:t>
            </a:r>
            <a:r>
              <a:rPr sz="2400" spc="105" dirty="0">
                <a:latin typeface="Trebuchet MS"/>
                <a:cs typeface="Trebuchet MS"/>
              </a:rPr>
              <a:t>4-5-</a:t>
            </a:r>
            <a:r>
              <a:rPr sz="2400" dirty="0">
                <a:latin typeface="Trebuchet MS"/>
                <a:cs typeface="Trebuchet MS"/>
              </a:rPr>
              <a:t>6</a:t>
            </a:r>
            <a:r>
              <a:rPr sz="2400" spc="-70" dirty="0">
                <a:latin typeface="Trebuchet MS"/>
                <a:cs typeface="Trebuchet MS"/>
              </a:rPr>
              <a:t> </a:t>
            </a:r>
            <a:r>
              <a:rPr sz="2400" spc="-65" dirty="0">
                <a:latin typeface="Trebuchet MS"/>
                <a:cs typeface="Trebuchet MS"/>
              </a:rPr>
              <a:t>Aprile</a:t>
            </a:r>
            <a:r>
              <a:rPr sz="2400" spc="-95" dirty="0">
                <a:latin typeface="Trebuchet MS"/>
                <a:cs typeface="Trebuchet MS"/>
              </a:rPr>
              <a:t> </a:t>
            </a:r>
            <a:r>
              <a:rPr sz="2400" spc="-35" dirty="0">
                <a:latin typeface="Trebuchet MS"/>
                <a:cs typeface="Trebuchet MS"/>
              </a:rPr>
              <a:t>(ven-</a:t>
            </a:r>
            <a:r>
              <a:rPr sz="2400" spc="90" dirty="0">
                <a:latin typeface="Trebuchet MS"/>
                <a:cs typeface="Trebuchet MS"/>
              </a:rPr>
              <a:t>sab-</a:t>
            </a:r>
            <a:r>
              <a:rPr sz="2400" spc="-10" dirty="0">
                <a:latin typeface="Trebuchet MS"/>
                <a:cs typeface="Trebuchet MS"/>
              </a:rPr>
              <a:t>dom).</a:t>
            </a:r>
            <a:endParaRPr sz="2400" dirty="0">
              <a:latin typeface="Trebuchet MS"/>
              <a:cs typeface="Trebuchet MS"/>
            </a:endParaRPr>
          </a:p>
          <a:p>
            <a:pPr algn="l"/>
            <a:r>
              <a:rPr sz="2400" spc="-80" dirty="0">
                <a:latin typeface="Trebuchet MS"/>
                <a:cs typeface="Trebuchet MS"/>
              </a:rPr>
              <a:t>Giovedì</a:t>
            </a:r>
            <a:r>
              <a:rPr sz="2400" spc="-7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10</a:t>
            </a:r>
            <a:r>
              <a:rPr sz="2400" spc="-40" dirty="0">
                <a:latin typeface="Trebuchet MS"/>
                <a:cs typeface="Trebuchet MS"/>
              </a:rPr>
              <a:t> </a:t>
            </a:r>
            <a:r>
              <a:rPr sz="2400" spc="-60" dirty="0">
                <a:latin typeface="Trebuchet MS"/>
                <a:cs typeface="Trebuchet MS"/>
              </a:rPr>
              <a:t>aprile</a:t>
            </a:r>
            <a:r>
              <a:rPr sz="2400" spc="-50" dirty="0">
                <a:latin typeface="Trebuchet MS"/>
                <a:cs typeface="Trebuchet MS"/>
              </a:rPr>
              <a:t> </a:t>
            </a:r>
            <a:r>
              <a:rPr sz="2400" spc="-20" dirty="0">
                <a:latin typeface="Trebuchet MS"/>
                <a:cs typeface="Trebuchet MS"/>
              </a:rPr>
              <a:t>2025</a:t>
            </a:r>
            <a:r>
              <a:rPr sz="2400" spc="-320" dirty="0">
                <a:latin typeface="Trebuchet MS"/>
                <a:cs typeface="Trebuchet MS"/>
              </a:rPr>
              <a:t> </a:t>
            </a:r>
            <a:r>
              <a:rPr sz="2400" u="sng" spc="-450" dirty="0">
                <a:uFill>
                  <a:solidFill>
                    <a:srgbClr val="404040"/>
                  </a:solidFill>
                </a:uFill>
                <a:latin typeface="Trebuchet MS"/>
                <a:cs typeface="Trebuchet MS"/>
              </a:rPr>
              <a:t> </a:t>
            </a:r>
            <a:r>
              <a:rPr lang="it-IT" sz="2400" dirty="0"/>
              <a:t>Wheel cena di </a:t>
            </a:r>
            <a:r>
              <a:rPr lang="it-IT" sz="2400" spc="-80" dirty="0">
                <a:latin typeface="Trebuchet MS"/>
              </a:rPr>
              <a:t>A FAVORE DELL’ ASSOCIAZIONE “FARESALUTE” DI MERATE Alberto </a:t>
            </a:r>
            <a:r>
              <a:rPr lang="it-IT" sz="2400" spc="-80" dirty="0" err="1">
                <a:latin typeface="Trebuchet MS"/>
              </a:rPr>
              <a:t>Casiraghy</a:t>
            </a:r>
            <a:r>
              <a:rPr lang="it-IT" sz="2400" spc="-80" dirty="0">
                <a:latin typeface="Trebuchet MS"/>
              </a:rPr>
              <a:t> Racconto di un lungo sodalizio umano e intellettuale con Alda Merini</a:t>
            </a:r>
            <a:r>
              <a:rPr sz="2400" spc="-80" dirty="0">
                <a:latin typeface="Trebuchet MS"/>
              </a:rPr>
              <a:t> </a:t>
            </a:r>
            <a:endParaRPr lang="it-IT" sz="2400" spc="-80" dirty="0">
              <a:latin typeface="Trebuchet MS"/>
            </a:endParaRPr>
          </a:p>
          <a:p>
            <a:pPr algn="l"/>
            <a:r>
              <a:rPr sz="2400" u="none" spc="-80" dirty="0" err="1">
                <a:latin typeface="Trebuchet MS"/>
                <a:cs typeface="Trebuchet MS"/>
              </a:rPr>
              <a:t>Giovedì</a:t>
            </a:r>
            <a:r>
              <a:rPr sz="2400" u="none" spc="-90" dirty="0">
                <a:latin typeface="Trebuchet MS"/>
                <a:cs typeface="Trebuchet MS"/>
              </a:rPr>
              <a:t> </a:t>
            </a:r>
            <a:r>
              <a:rPr sz="2400" u="none" dirty="0">
                <a:latin typeface="Trebuchet MS"/>
                <a:cs typeface="Trebuchet MS"/>
              </a:rPr>
              <a:t>17</a:t>
            </a:r>
            <a:r>
              <a:rPr sz="2400" u="none" spc="-60" dirty="0">
                <a:latin typeface="Trebuchet MS"/>
                <a:cs typeface="Trebuchet MS"/>
              </a:rPr>
              <a:t> aprile</a:t>
            </a:r>
            <a:r>
              <a:rPr sz="2400" u="none" spc="-70" dirty="0">
                <a:latin typeface="Trebuchet MS"/>
                <a:cs typeface="Trebuchet MS"/>
              </a:rPr>
              <a:t> </a:t>
            </a:r>
            <a:r>
              <a:rPr sz="2400" u="none" dirty="0">
                <a:latin typeface="Trebuchet MS"/>
                <a:cs typeface="Trebuchet MS"/>
              </a:rPr>
              <a:t>2025</a:t>
            </a:r>
            <a:r>
              <a:rPr sz="2400" u="none" spc="-60" dirty="0">
                <a:latin typeface="Trebuchet MS"/>
                <a:cs typeface="Trebuchet MS"/>
              </a:rPr>
              <a:t> </a:t>
            </a:r>
            <a:r>
              <a:rPr sz="2400" u="none" dirty="0">
                <a:latin typeface="Trebuchet MS"/>
                <a:cs typeface="Trebuchet MS"/>
              </a:rPr>
              <a:t>CONVIVIALE</a:t>
            </a:r>
            <a:r>
              <a:rPr sz="2400" u="none" spc="-100" dirty="0">
                <a:latin typeface="Trebuchet MS"/>
                <a:cs typeface="Trebuchet MS"/>
              </a:rPr>
              <a:t> </a:t>
            </a:r>
            <a:r>
              <a:rPr sz="2400" u="none" spc="-10" dirty="0">
                <a:latin typeface="Trebuchet MS"/>
                <a:cs typeface="Trebuchet MS"/>
              </a:rPr>
              <a:t>ANNULLATA</a:t>
            </a:r>
            <a:endParaRPr sz="24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2200"/>
              </a:spcBef>
            </a:pPr>
            <a:r>
              <a:rPr sz="2400" spc="-80" dirty="0">
                <a:latin typeface="Trebuchet MS"/>
                <a:cs typeface="Trebuchet MS"/>
              </a:rPr>
              <a:t>Giovedì</a:t>
            </a:r>
            <a:r>
              <a:rPr sz="2400" spc="-10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24</a:t>
            </a:r>
            <a:r>
              <a:rPr sz="2400" spc="-70" dirty="0">
                <a:latin typeface="Trebuchet MS"/>
                <a:cs typeface="Trebuchet MS"/>
              </a:rPr>
              <a:t> </a:t>
            </a:r>
            <a:r>
              <a:rPr sz="2400" spc="-60" dirty="0">
                <a:latin typeface="Trebuchet MS"/>
                <a:cs typeface="Trebuchet MS"/>
              </a:rPr>
              <a:t>aprile</a:t>
            </a:r>
            <a:r>
              <a:rPr sz="2400" spc="-8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2025</a:t>
            </a:r>
            <a:r>
              <a:rPr sz="2400" spc="-7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CONVIVIALE</a:t>
            </a:r>
            <a:r>
              <a:rPr sz="2400" spc="-114" dirty="0">
                <a:latin typeface="Trebuchet MS"/>
                <a:cs typeface="Trebuchet MS"/>
              </a:rPr>
              <a:t> </a:t>
            </a:r>
            <a:r>
              <a:rPr sz="2400" spc="-10" dirty="0">
                <a:latin typeface="Trebuchet MS"/>
                <a:cs typeface="Trebuchet MS"/>
              </a:rPr>
              <a:t>ANNULLATA</a:t>
            </a:r>
            <a:endParaRPr sz="24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19905" y="299973"/>
            <a:ext cx="8009890" cy="6637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0"/>
              </a:spcBef>
              <a:buFont typeface="Wingdings"/>
              <a:buChar char=""/>
              <a:tabLst>
                <a:tab pos="354965" algn="l"/>
              </a:tabLst>
            </a:pPr>
            <a:r>
              <a:rPr sz="2400" b="1" dirty="0">
                <a:latin typeface="Trebuchet MS"/>
                <a:cs typeface="Trebuchet MS"/>
              </a:rPr>
              <a:t>MAGGIO</a:t>
            </a:r>
            <a:r>
              <a:rPr sz="2400" b="1" spc="-180" dirty="0">
                <a:latin typeface="Trebuchet MS"/>
                <a:cs typeface="Trebuchet MS"/>
              </a:rPr>
              <a:t> </a:t>
            </a:r>
            <a:r>
              <a:rPr sz="2400" b="1" spc="-20" dirty="0">
                <a:latin typeface="Trebuchet MS"/>
                <a:cs typeface="Trebuchet MS"/>
              </a:rPr>
              <a:t>2025</a:t>
            </a:r>
            <a:endParaRPr sz="24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90"/>
              </a:spcBef>
            </a:pPr>
            <a:endParaRPr sz="2000" dirty="0">
              <a:latin typeface="Trebuchet MS"/>
              <a:cs typeface="Trebuchet MS"/>
            </a:endParaRPr>
          </a:p>
          <a:p>
            <a:pPr marL="355600" indent="-342900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000" spc="-80" dirty="0" err="1">
                <a:latin typeface="Trebuchet MS"/>
                <a:cs typeface="Trebuchet MS"/>
              </a:rPr>
              <a:t>Giovedì</a:t>
            </a:r>
            <a:r>
              <a:rPr sz="2000" spc="-5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1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dirty="0" err="1">
                <a:latin typeface="Trebuchet MS"/>
                <a:cs typeface="Trebuchet MS"/>
              </a:rPr>
              <a:t>maggio</a:t>
            </a:r>
            <a:r>
              <a:rPr sz="2000" spc="-40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2025</a:t>
            </a:r>
            <a:r>
              <a:rPr sz="2000" spc="-2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CONVIVIALE</a:t>
            </a:r>
            <a:r>
              <a:rPr sz="2000" spc="-70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ANNULLATA</a:t>
            </a:r>
            <a:endParaRPr sz="20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95"/>
              </a:spcBef>
              <a:buFont typeface="Arial"/>
              <a:buChar char="•"/>
            </a:pPr>
            <a:endParaRPr sz="2400" dirty="0">
              <a:latin typeface="Trebuchet MS"/>
              <a:cs typeface="Trebuchet MS"/>
            </a:endParaRPr>
          </a:p>
          <a:p>
            <a:pPr algn="l"/>
            <a:r>
              <a:rPr sz="2400" spc="-80" dirty="0" err="1">
                <a:latin typeface="Trebuchet MS"/>
                <a:cs typeface="Trebuchet MS"/>
              </a:rPr>
              <a:t>Giovedi</a:t>
            </a:r>
            <a:r>
              <a:rPr sz="2400" spc="-5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8</a:t>
            </a:r>
            <a:r>
              <a:rPr sz="2400" spc="-3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maggio</a:t>
            </a:r>
            <a:r>
              <a:rPr sz="2400" spc="-4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2025</a:t>
            </a:r>
            <a:r>
              <a:rPr sz="2400" spc="-25" dirty="0">
                <a:latin typeface="Trebuchet MS"/>
                <a:cs typeface="Trebuchet MS"/>
              </a:rPr>
              <a:t> </a:t>
            </a:r>
            <a:r>
              <a:rPr lang="it-IT" sz="2400" dirty="0">
                <a:latin typeface="Trebuchet MS"/>
              </a:rPr>
              <a:t>Fabio Sassi direttrice sanitaria dott.ssa Paola Manzon rispetto al fine vita: cure palliative e suicidio medicalmente assistito</a:t>
            </a:r>
          </a:p>
          <a:p>
            <a:pPr algn="l"/>
            <a:endParaRPr sz="2400" dirty="0">
              <a:latin typeface="Trebuchet MS"/>
              <a:cs typeface="Trebuchet MS"/>
            </a:endParaRPr>
          </a:p>
          <a:p>
            <a:pPr marL="355600" marR="5080" indent="-343535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400" spc="-45" dirty="0">
                <a:latin typeface="Trebuchet MS"/>
                <a:cs typeface="Trebuchet MS"/>
              </a:rPr>
              <a:t>Mercoledi</a:t>
            </a:r>
            <a:r>
              <a:rPr sz="2400" spc="-11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14</a:t>
            </a:r>
            <a:r>
              <a:rPr sz="2400" spc="-9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maggio</a:t>
            </a:r>
            <a:r>
              <a:rPr sz="2400" spc="-8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2025</a:t>
            </a:r>
            <a:r>
              <a:rPr sz="2400" spc="-65" dirty="0">
                <a:latin typeface="Trebuchet MS"/>
                <a:cs typeface="Trebuchet MS"/>
              </a:rPr>
              <a:t> </a:t>
            </a:r>
            <a:r>
              <a:rPr sz="2400" spc="-35" dirty="0">
                <a:latin typeface="Trebuchet MS"/>
                <a:cs typeface="Trebuchet MS"/>
              </a:rPr>
              <a:t>Rotariadi</a:t>
            </a:r>
            <a:r>
              <a:rPr sz="2400" spc="-100" dirty="0">
                <a:latin typeface="Trebuchet MS"/>
                <a:cs typeface="Trebuchet MS"/>
              </a:rPr>
              <a:t> </a:t>
            </a:r>
            <a:r>
              <a:rPr sz="2400" spc="-50" dirty="0">
                <a:latin typeface="Trebuchet MS"/>
                <a:cs typeface="Trebuchet MS"/>
              </a:rPr>
              <a:t>Calcio</a:t>
            </a:r>
            <a:r>
              <a:rPr sz="2400" spc="-100" dirty="0">
                <a:latin typeface="Trebuchet MS"/>
                <a:cs typeface="Trebuchet MS"/>
              </a:rPr>
              <a:t> </a:t>
            </a:r>
            <a:r>
              <a:rPr sz="2400" spc="-35" dirty="0">
                <a:latin typeface="Trebuchet MS"/>
                <a:cs typeface="Trebuchet MS"/>
              </a:rPr>
              <a:t>Balilla</a:t>
            </a:r>
            <a:r>
              <a:rPr sz="2400" spc="-90" dirty="0">
                <a:latin typeface="Trebuchet MS"/>
                <a:cs typeface="Trebuchet MS"/>
              </a:rPr>
              <a:t> </a:t>
            </a:r>
            <a:r>
              <a:rPr sz="2400" spc="-10" dirty="0">
                <a:latin typeface="Trebuchet MS"/>
                <a:cs typeface="Trebuchet MS"/>
              </a:rPr>
              <a:t>Vedano </a:t>
            </a:r>
            <a:r>
              <a:rPr sz="2400" spc="-20" dirty="0">
                <a:latin typeface="Trebuchet MS"/>
                <a:cs typeface="Trebuchet MS"/>
              </a:rPr>
              <a:t>Sport</a:t>
            </a:r>
            <a:r>
              <a:rPr sz="2400" spc="-140" dirty="0">
                <a:latin typeface="Trebuchet MS"/>
                <a:cs typeface="Trebuchet MS"/>
              </a:rPr>
              <a:t> </a:t>
            </a:r>
            <a:r>
              <a:rPr sz="2400" spc="-20" dirty="0">
                <a:latin typeface="Trebuchet MS"/>
                <a:cs typeface="Trebuchet MS"/>
              </a:rPr>
              <a:t>Park</a:t>
            </a:r>
            <a:endParaRPr sz="2400" dirty="0">
              <a:latin typeface="Trebuchet MS"/>
              <a:cs typeface="Trebuchet MS"/>
            </a:endParaRPr>
          </a:p>
          <a:p>
            <a:pPr marL="355600" marR="113664" indent="-343535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r>
              <a:rPr sz="2000" spc="-80" dirty="0">
                <a:latin typeface="Trebuchet MS"/>
                <a:cs typeface="Trebuchet MS"/>
              </a:rPr>
              <a:t>Giovedì</a:t>
            </a:r>
            <a:r>
              <a:rPr sz="2000" spc="-10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15</a:t>
            </a:r>
            <a:r>
              <a:rPr sz="2000" spc="-8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maggio</a:t>
            </a:r>
            <a:r>
              <a:rPr sz="2000" spc="-95" dirty="0">
                <a:latin typeface="Trebuchet MS"/>
                <a:cs typeface="Trebuchet MS"/>
              </a:rPr>
              <a:t> </a:t>
            </a:r>
            <a:r>
              <a:rPr sz="2000" dirty="0">
                <a:latin typeface="Trebuchet MS"/>
                <a:cs typeface="Trebuchet MS"/>
              </a:rPr>
              <a:t>2025</a:t>
            </a:r>
            <a:r>
              <a:rPr sz="2000" spc="-80" dirty="0">
                <a:latin typeface="Trebuchet MS"/>
                <a:cs typeface="Trebuchet MS"/>
              </a:rPr>
              <a:t> </a:t>
            </a:r>
            <a:r>
              <a:rPr sz="2000" spc="-10" dirty="0">
                <a:latin typeface="Trebuchet MS"/>
                <a:cs typeface="Trebuchet MS"/>
              </a:rPr>
              <a:t>Serata</a:t>
            </a:r>
            <a:r>
              <a:rPr sz="2000" spc="-85" dirty="0">
                <a:latin typeface="Trebuchet MS"/>
                <a:cs typeface="Trebuchet MS"/>
              </a:rPr>
              <a:t> </a:t>
            </a:r>
            <a:r>
              <a:rPr sz="2000" spc="-35" dirty="0" err="1">
                <a:latin typeface="Trebuchet MS"/>
                <a:cs typeface="Trebuchet MS"/>
              </a:rPr>
              <a:t>sostituita</a:t>
            </a:r>
            <a:r>
              <a:rPr sz="2000" spc="-100" dirty="0">
                <a:latin typeface="Trebuchet MS"/>
                <a:cs typeface="Trebuchet MS"/>
              </a:rPr>
              <a:t> </a:t>
            </a:r>
            <a:r>
              <a:rPr sz="2000" spc="-30" dirty="0">
                <a:latin typeface="Trebuchet MS"/>
                <a:cs typeface="Trebuchet MS"/>
              </a:rPr>
              <a:t>d</a:t>
            </a:r>
            <a:r>
              <a:rPr lang="it-IT" sz="2000" spc="-30" dirty="0">
                <a:latin typeface="Trebuchet MS"/>
                <a:cs typeface="Trebuchet MS"/>
              </a:rPr>
              <a:t>a </a:t>
            </a:r>
            <a:r>
              <a:rPr sz="2000" spc="-30" dirty="0" err="1">
                <a:latin typeface="Trebuchet MS"/>
                <a:cs typeface="Trebuchet MS"/>
              </a:rPr>
              <a:t>Mercoledi</a:t>
            </a:r>
            <a:r>
              <a:rPr lang="it-IT" sz="2000" spc="-30" dirty="0">
                <a:latin typeface="Trebuchet MS"/>
                <a:cs typeface="Trebuchet MS"/>
              </a:rPr>
              <a:t> 14</a:t>
            </a:r>
          </a:p>
          <a:p>
            <a:pPr marL="355600" marR="113664" indent="-343535">
              <a:lnSpc>
                <a:spcPct val="100000"/>
              </a:lnSpc>
              <a:buFont typeface="Arial"/>
              <a:buChar char="•"/>
              <a:tabLst>
                <a:tab pos="355600" algn="l"/>
              </a:tabLst>
            </a:pPr>
            <a:endParaRPr sz="2400" dirty="0">
              <a:latin typeface="Trebuchet MS"/>
              <a:cs typeface="Trebuchet MS"/>
            </a:endParaRPr>
          </a:p>
          <a:p>
            <a:pPr marL="355600" marR="657225" indent="-34353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5600" algn="l"/>
              </a:tabLst>
            </a:pPr>
            <a:r>
              <a:rPr sz="2400" spc="-80" dirty="0">
                <a:latin typeface="Trebuchet MS"/>
                <a:cs typeface="Trebuchet MS"/>
              </a:rPr>
              <a:t>Giovedì</a:t>
            </a:r>
            <a:r>
              <a:rPr sz="2400" spc="-8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22</a:t>
            </a:r>
            <a:r>
              <a:rPr sz="2400" spc="-5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maggio</a:t>
            </a:r>
            <a:r>
              <a:rPr sz="2400" spc="-7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2025</a:t>
            </a:r>
            <a:r>
              <a:rPr sz="2400" spc="-6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Dialogo</a:t>
            </a:r>
            <a:r>
              <a:rPr sz="2400" spc="-7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su</a:t>
            </a:r>
            <a:r>
              <a:rPr sz="2400" spc="-75" dirty="0">
                <a:latin typeface="Trebuchet MS"/>
                <a:cs typeface="Trebuchet MS"/>
              </a:rPr>
              <a:t> </a:t>
            </a:r>
            <a:r>
              <a:rPr sz="2400" spc="-114" dirty="0">
                <a:latin typeface="Trebuchet MS"/>
                <a:cs typeface="Trebuchet MS"/>
              </a:rPr>
              <a:t>Olivetti,</a:t>
            </a:r>
            <a:r>
              <a:rPr sz="2400" spc="-90" dirty="0">
                <a:latin typeface="Trebuchet MS"/>
                <a:cs typeface="Trebuchet MS"/>
              </a:rPr>
              <a:t> </a:t>
            </a:r>
            <a:r>
              <a:rPr sz="2400" spc="-10" dirty="0">
                <a:latin typeface="Trebuchet MS"/>
                <a:cs typeface="Trebuchet MS"/>
              </a:rPr>
              <a:t>Dibattito </a:t>
            </a:r>
            <a:r>
              <a:rPr sz="2400" spc="-35" dirty="0">
                <a:latin typeface="Trebuchet MS"/>
                <a:cs typeface="Trebuchet MS"/>
              </a:rPr>
              <a:t>organizzato</a:t>
            </a:r>
            <a:r>
              <a:rPr sz="2400" spc="-6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da</a:t>
            </a:r>
            <a:r>
              <a:rPr sz="2400" spc="-60" dirty="0">
                <a:latin typeface="Trebuchet MS"/>
                <a:cs typeface="Trebuchet MS"/>
              </a:rPr>
              <a:t> </a:t>
            </a:r>
            <a:r>
              <a:rPr sz="2400" spc="50" dirty="0">
                <a:latin typeface="Trebuchet MS"/>
                <a:cs typeface="Trebuchet MS"/>
              </a:rPr>
              <a:t>Massimo</a:t>
            </a:r>
            <a:r>
              <a:rPr sz="2400" spc="-60" dirty="0">
                <a:latin typeface="Trebuchet MS"/>
                <a:cs typeface="Trebuchet MS"/>
              </a:rPr>
              <a:t> </a:t>
            </a:r>
            <a:r>
              <a:rPr sz="2400" spc="-10" dirty="0">
                <a:latin typeface="Trebuchet MS"/>
                <a:cs typeface="Trebuchet MS"/>
              </a:rPr>
              <a:t>Gianquitto</a:t>
            </a:r>
            <a:endParaRPr sz="24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90"/>
              </a:spcBef>
              <a:buFont typeface="Arial"/>
              <a:buChar char="•"/>
            </a:pPr>
            <a:endParaRPr sz="2400" dirty="0">
              <a:latin typeface="Trebuchet MS"/>
              <a:cs typeface="Trebuchet MS"/>
            </a:endParaRPr>
          </a:p>
          <a:p>
            <a:pPr algn="l"/>
            <a:r>
              <a:rPr sz="2400" spc="-80" dirty="0">
                <a:latin typeface="Trebuchet MS"/>
                <a:cs typeface="Trebuchet MS"/>
              </a:rPr>
              <a:t>Giovedì</a:t>
            </a:r>
            <a:r>
              <a:rPr sz="2400" spc="-9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29</a:t>
            </a:r>
            <a:r>
              <a:rPr sz="2400" spc="-6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maggio</a:t>
            </a:r>
            <a:r>
              <a:rPr sz="2400" spc="-7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</a:rPr>
              <a:t>2025</a:t>
            </a:r>
            <a:r>
              <a:rPr sz="2400" spc="-50" dirty="0">
                <a:latin typeface="Trebuchet MS"/>
                <a:cs typeface="Trebuchet MS"/>
              </a:rPr>
              <a:t> </a:t>
            </a:r>
            <a:r>
              <a:rPr lang="it-IT" sz="2400" dirty="0">
                <a:latin typeface="Trebuchet MS"/>
              </a:rPr>
              <a:t>Prof Alberto Barzanò "Quo </a:t>
            </a:r>
            <a:r>
              <a:rPr lang="it-IT" sz="2400" dirty="0" err="1">
                <a:latin typeface="Trebuchet MS"/>
              </a:rPr>
              <a:t>vadis</a:t>
            </a:r>
            <a:r>
              <a:rPr lang="it-IT" sz="2400" dirty="0">
                <a:latin typeface="Trebuchet MS"/>
              </a:rPr>
              <a:t> Europa? Il futuro del nostro Piccolo Mondo Antico ai tempi di Donald Trump"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60190" y="299973"/>
            <a:ext cx="8254365" cy="560230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100"/>
              </a:spcBef>
              <a:buFont typeface="Wingdings"/>
              <a:buChar char=""/>
              <a:tabLst>
                <a:tab pos="354965" algn="l"/>
              </a:tabLst>
            </a:pPr>
            <a:r>
              <a:rPr sz="2400" b="1" spc="-60" dirty="0">
                <a:latin typeface="Trebuchet MS"/>
                <a:cs typeface="Trebuchet MS"/>
              </a:rPr>
              <a:t>GIUGNO</a:t>
            </a:r>
            <a:r>
              <a:rPr sz="2400" b="1" spc="-75" dirty="0">
                <a:latin typeface="Trebuchet MS"/>
                <a:cs typeface="Trebuchet MS"/>
              </a:rPr>
              <a:t> </a:t>
            </a:r>
            <a:r>
              <a:rPr sz="2400" b="1" spc="-20" dirty="0">
                <a:latin typeface="Trebuchet MS"/>
                <a:cs typeface="Trebuchet MS"/>
              </a:rPr>
              <a:t>2025</a:t>
            </a:r>
            <a:endParaRPr sz="24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90"/>
              </a:spcBef>
            </a:pPr>
            <a:endParaRPr sz="2400" dirty="0">
              <a:latin typeface="Trebuchet MS"/>
              <a:cs typeface="Trebuchet MS"/>
            </a:endParaRPr>
          </a:p>
          <a:p>
            <a:pPr marL="354965" indent="-342265">
              <a:lnSpc>
                <a:spcPct val="100000"/>
              </a:lnSpc>
              <a:buFont typeface="Arial"/>
              <a:buChar char="•"/>
              <a:tabLst>
                <a:tab pos="354965" algn="l"/>
              </a:tabLst>
            </a:pPr>
            <a:r>
              <a:rPr sz="2400" spc="-80" dirty="0">
                <a:latin typeface="Trebuchet MS"/>
                <a:cs typeface="Trebuchet MS"/>
              </a:rPr>
              <a:t>Giovedì</a:t>
            </a:r>
            <a:r>
              <a:rPr sz="2400" spc="-10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5</a:t>
            </a:r>
            <a:r>
              <a:rPr sz="2400" spc="-80" dirty="0">
                <a:latin typeface="Trebuchet MS"/>
                <a:cs typeface="Trebuchet MS"/>
              </a:rPr>
              <a:t> </a:t>
            </a:r>
            <a:r>
              <a:rPr sz="2400" dirty="0" err="1">
                <a:latin typeface="Trebuchet MS"/>
                <a:cs typeface="Trebuchet MS"/>
              </a:rPr>
              <a:t>giugno</a:t>
            </a:r>
            <a:r>
              <a:rPr sz="2400" spc="-90" dirty="0">
                <a:latin typeface="Trebuchet MS"/>
                <a:cs typeface="Trebuchet MS"/>
              </a:rPr>
              <a:t> </a:t>
            </a:r>
            <a:r>
              <a:rPr lang="it-IT" sz="1800" b="0" i="0" u="none" strike="noStrike" baseline="0" dirty="0">
                <a:latin typeface="CIDFont+F2"/>
              </a:rPr>
              <a:t>Serata Finale </a:t>
            </a:r>
            <a:r>
              <a:rPr lang="it-IT" sz="1800" b="0" i="0" u="none" strike="noStrike" baseline="0" dirty="0" err="1">
                <a:latin typeface="CIDFont+F2"/>
              </a:rPr>
              <a:t>Rotariadi</a:t>
            </a:r>
            <a:r>
              <a:rPr lang="it-IT" sz="1800" b="0" i="0" u="none" strike="noStrike" baseline="0" dirty="0">
                <a:latin typeface="CIDFont+F2"/>
              </a:rPr>
              <a:t>: Golf Club a Carimate</a:t>
            </a:r>
            <a:endParaRPr sz="24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95"/>
              </a:spcBef>
              <a:buFont typeface="Arial"/>
              <a:buChar char="•"/>
            </a:pPr>
            <a:endParaRPr sz="2400" dirty="0">
              <a:latin typeface="Trebuchet MS"/>
              <a:cs typeface="Trebuchet MS"/>
            </a:endParaRPr>
          </a:p>
          <a:p>
            <a:pPr marL="355600" marR="27940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5600" algn="l"/>
              </a:tabLst>
            </a:pPr>
            <a:r>
              <a:rPr sz="2400" spc="-45" dirty="0" err="1">
                <a:latin typeface="Trebuchet MS"/>
                <a:cs typeface="Trebuchet MS"/>
              </a:rPr>
              <a:t>Mercoledì</a:t>
            </a:r>
            <a:r>
              <a:rPr sz="2400" spc="-14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11</a:t>
            </a:r>
            <a:r>
              <a:rPr sz="2400" spc="-13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giugno</a:t>
            </a:r>
            <a:r>
              <a:rPr sz="2400" spc="-114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2025</a:t>
            </a:r>
            <a:r>
              <a:rPr sz="2400" spc="-105" dirty="0">
                <a:latin typeface="Trebuchet MS"/>
                <a:cs typeface="Trebuchet MS"/>
              </a:rPr>
              <a:t> </a:t>
            </a:r>
            <a:r>
              <a:rPr sz="2400" spc="-10" dirty="0">
                <a:latin typeface="Trebuchet MS"/>
                <a:cs typeface="Trebuchet MS"/>
              </a:rPr>
              <a:t>Serata</a:t>
            </a:r>
            <a:r>
              <a:rPr sz="2400" spc="-110" dirty="0">
                <a:latin typeface="Trebuchet MS"/>
                <a:cs typeface="Trebuchet MS"/>
              </a:rPr>
              <a:t> </a:t>
            </a:r>
            <a:r>
              <a:rPr sz="2400" spc="-45" dirty="0">
                <a:latin typeface="Trebuchet MS"/>
                <a:cs typeface="Trebuchet MS"/>
              </a:rPr>
              <a:t>Finale</a:t>
            </a:r>
            <a:r>
              <a:rPr sz="2400" spc="-100" dirty="0">
                <a:latin typeface="Trebuchet MS"/>
                <a:cs typeface="Trebuchet MS"/>
              </a:rPr>
              <a:t> </a:t>
            </a:r>
            <a:r>
              <a:rPr sz="2400" spc="-50" dirty="0">
                <a:latin typeface="Trebuchet MS"/>
                <a:cs typeface="Trebuchet MS"/>
              </a:rPr>
              <a:t>Rotariadi:</a:t>
            </a:r>
            <a:r>
              <a:rPr sz="2400" spc="-114" dirty="0">
                <a:latin typeface="Trebuchet MS"/>
                <a:cs typeface="Trebuchet MS"/>
              </a:rPr>
              <a:t> </a:t>
            </a:r>
            <a:r>
              <a:rPr sz="2400" spc="-95" dirty="0">
                <a:latin typeface="Trebuchet MS"/>
                <a:cs typeface="Trebuchet MS"/>
              </a:rPr>
              <a:t>Golf</a:t>
            </a:r>
            <a:r>
              <a:rPr sz="2400" spc="-100" dirty="0">
                <a:latin typeface="Trebuchet MS"/>
                <a:cs typeface="Trebuchet MS"/>
              </a:rPr>
              <a:t> </a:t>
            </a:r>
            <a:r>
              <a:rPr sz="2400" spc="-20" dirty="0">
                <a:latin typeface="Trebuchet MS"/>
                <a:cs typeface="Trebuchet MS"/>
              </a:rPr>
              <a:t>Club </a:t>
            </a:r>
            <a:r>
              <a:rPr sz="2400" spc="75" dirty="0">
                <a:latin typeface="Trebuchet MS"/>
                <a:cs typeface="Trebuchet MS"/>
              </a:rPr>
              <a:t>a</a:t>
            </a:r>
            <a:r>
              <a:rPr sz="2400" spc="-80" dirty="0">
                <a:latin typeface="Trebuchet MS"/>
                <a:cs typeface="Trebuchet MS"/>
              </a:rPr>
              <a:t> </a:t>
            </a:r>
            <a:r>
              <a:rPr sz="2400" spc="-10" dirty="0">
                <a:latin typeface="Trebuchet MS"/>
                <a:cs typeface="Trebuchet MS"/>
              </a:rPr>
              <a:t>Carimate</a:t>
            </a:r>
            <a:endParaRPr sz="24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90"/>
              </a:spcBef>
              <a:buFont typeface="Arial"/>
              <a:buChar char="•"/>
            </a:pPr>
            <a:endParaRPr lang="it-IT" sz="2400" dirty="0">
              <a:latin typeface="Trebuchet MS"/>
              <a:cs typeface="Trebuchet MS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it-IT" sz="2400" spc="-80" dirty="0">
                <a:latin typeface="Trebuchet MS"/>
                <a:cs typeface="Trebuchet MS"/>
              </a:rPr>
              <a:t>Sabato</a:t>
            </a:r>
            <a:r>
              <a:rPr lang="it-IT" sz="2400" spc="-100" dirty="0">
                <a:latin typeface="Trebuchet MS"/>
                <a:cs typeface="Trebuchet MS"/>
              </a:rPr>
              <a:t> </a:t>
            </a:r>
            <a:r>
              <a:rPr lang="it-IT" sz="2400" dirty="0">
                <a:latin typeface="Trebuchet MS"/>
                <a:cs typeface="Trebuchet MS"/>
              </a:rPr>
              <a:t>14</a:t>
            </a:r>
            <a:r>
              <a:rPr lang="it-IT" sz="2400" spc="-70" dirty="0">
                <a:latin typeface="Trebuchet MS"/>
                <a:cs typeface="Trebuchet MS"/>
              </a:rPr>
              <a:t> </a:t>
            </a:r>
            <a:r>
              <a:rPr lang="it-IT" sz="2400" dirty="0">
                <a:latin typeface="Trebuchet MS"/>
                <a:cs typeface="Trebuchet MS"/>
              </a:rPr>
              <a:t>giugno</a:t>
            </a:r>
            <a:r>
              <a:rPr lang="it-IT" sz="2400" spc="-85" dirty="0">
                <a:latin typeface="Trebuchet MS"/>
                <a:cs typeface="Trebuchet MS"/>
              </a:rPr>
              <a:t> </a:t>
            </a:r>
            <a:r>
              <a:rPr lang="it-IT" sz="2400" dirty="0">
                <a:latin typeface="Trebuchet MS"/>
                <a:cs typeface="Trebuchet MS"/>
              </a:rPr>
              <a:t>202</a:t>
            </a:r>
            <a:r>
              <a:rPr lang="it-IT" sz="2400" dirty="0">
                <a:uFill>
                  <a:solidFill>
                    <a:srgbClr val="404040"/>
                  </a:solidFill>
                </a:uFill>
                <a:latin typeface="Trebuchet MS"/>
                <a:cs typeface="Trebuchet MS"/>
              </a:rPr>
              <a:t>5 </a:t>
            </a:r>
            <a:r>
              <a:rPr lang="it-IT" sz="2400" dirty="0">
                <a:latin typeface="Trebuchet MS"/>
              </a:rPr>
              <a:t>Congresso Distrettuale Bergamo</a:t>
            </a:r>
          </a:p>
          <a:p>
            <a:pPr algn="l"/>
            <a:endParaRPr sz="2400" dirty="0">
              <a:latin typeface="Trebuchet MS"/>
            </a:endParaRPr>
          </a:p>
          <a:p>
            <a:pPr marL="355600" marR="631825" indent="-342900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355600" algn="l"/>
              </a:tabLst>
            </a:pPr>
            <a:r>
              <a:rPr sz="2400" spc="-80" dirty="0" err="1">
                <a:latin typeface="Trebuchet MS"/>
                <a:cs typeface="Trebuchet MS"/>
              </a:rPr>
              <a:t>Giovedì</a:t>
            </a:r>
            <a:r>
              <a:rPr sz="2400" spc="-7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19</a:t>
            </a:r>
            <a:r>
              <a:rPr sz="2400" spc="-4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giugno</a:t>
            </a:r>
            <a:r>
              <a:rPr sz="2400" spc="-6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2025</a:t>
            </a:r>
            <a:r>
              <a:rPr sz="2400" spc="-4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Passaggio</a:t>
            </a:r>
            <a:r>
              <a:rPr sz="2400" spc="-50" dirty="0">
                <a:latin typeface="Trebuchet MS"/>
                <a:cs typeface="Trebuchet MS"/>
              </a:rPr>
              <a:t> </a:t>
            </a:r>
            <a:r>
              <a:rPr sz="2400" spc="-30" dirty="0">
                <a:latin typeface="Trebuchet MS"/>
                <a:cs typeface="Trebuchet MS"/>
              </a:rPr>
              <a:t>consegne</a:t>
            </a:r>
            <a:r>
              <a:rPr sz="2400" spc="-6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RC</a:t>
            </a:r>
            <a:r>
              <a:rPr sz="2400" spc="-75" dirty="0">
                <a:latin typeface="Trebuchet MS"/>
                <a:cs typeface="Trebuchet MS"/>
              </a:rPr>
              <a:t> </a:t>
            </a:r>
            <a:r>
              <a:rPr sz="2400" spc="-10" dirty="0">
                <a:latin typeface="Trebuchet MS"/>
                <a:cs typeface="Trebuchet MS"/>
              </a:rPr>
              <a:t>Merate Brianza</a:t>
            </a:r>
            <a:endParaRPr sz="24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95"/>
              </a:spcBef>
              <a:buFont typeface="Arial"/>
              <a:buChar char="•"/>
            </a:pPr>
            <a:endParaRPr sz="2400" dirty="0">
              <a:latin typeface="Trebuchet MS"/>
              <a:cs typeface="Trebuchet MS"/>
            </a:endParaRPr>
          </a:p>
          <a:p>
            <a:pPr marL="355600" marR="704850" indent="-342900">
              <a:lnSpc>
                <a:spcPts val="2870"/>
              </a:lnSpc>
              <a:buFont typeface="Arial"/>
              <a:buChar char="•"/>
              <a:tabLst>
                <a:tab pos="355600" algn="l"/>
              </a:tabLst>
            </a:pPr>
            <a:r>
              <a:rPr sz="2400" dirty="0">
                <a:latin typeface="Trebuchet MS"/>
                <a:cs typeface="Trebuchet MS"/>
              </a:rPr>
              <a:t>Dal</a:t>
            </a:r>
            <a:r>
              <a:rPr sz="2400" spc="-65" dirty="0">
                <a:latin typeface="Trebuchet MS"/>
                <a:cs typeface="Trebuchet MS"/>
              </a:rPr>
              <a:t> </a:t>
            </a:r>
            <a:r>
              <a:rPr sz="2400" spc="-114" dirty="0">
                <a:latin typeface="Trebuchet MS"/>
                <a:cs typeface="Trebuchet MS"/>
              </a:rPr>
              <a:t>21/6</a:t>
            </a:r>
            <a:r>
              <a:rPr sz="2400" spc="-80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al</a:t>
            </a:r>
            <a:r>
              <a:rPr sz="2400" spc="-60" dirty="0">
                <a:latin typeface="Trebuchet MS"/>
                <a:cs typeface="Trebuchet MS"/>
              </a:rPr>
              <a:t> </a:t>
            </a:r>
            <a:r>
              <a:rPr sz="2400" spc="-114" dirty="0">
                <a:latin typeface="Trebuchet MS"/>
                <a:cs typeface="Trebuchet MS"/>
              </a:rPr>
              <a:t>25/6</a:t>
            </a:r>
            <a:r>
              <a:rPr sz="2400" spc="-80" dirty="0">
                <a:latin typeface="Trebuchet MS"/>
                <a:cs typeface="Trebuchet MS"/>
              </a:rPr>
              <a:t> </a:t>
            </a:r>
            <a:r>
              <a:rPr sz="2400" spc="-75" dirty="0">
                <a:latin typeface="Trebuchet MS"/>
                <a:cs typeface="Trebuchet MS"/>
              </a:rPr>
              <a:t>Convention</a:t>
            </a:r>
            <a:r>
              <a:rPr sz="2400" spc="-100" dirty="0">
                <a:latin typeface="Trebuchet MS"/>
                <a:cs typeface="Trebuchet MS"/>
              </a:rPr>
              <a:t> </a:t>
            </a:r>
            <a:r>
              <a:rPr sz="2400" spc="-70" dirty="0">
                <a:latin typeface="Trebuchet MS"/>
                <a:cs typeface="Trebuchet MS"/>
              </a:rPr>
              <a:t>internazionale</a:t>
            </a:r>
            <a:r>
              <a:rPr sz="2400" spc="-60" dirty="0">
                <a:latin typeface="Trebuchet MS"/>
                <a:cs typeface="Trebuchet MS"/>
              </a:rPr>
              <a:t> </a:t>
            </a:r>
            <a:r>
              <a:rPr sz="2400" spc="75" dirty="0">
                <a:latin typeface="Trebuchet MS"/>
                <a:cs typeface="Trebuchet MS"/>
              </a:rPr>
              <a:t>a</a:t>
            </a:r>
            <a:r>
              <a:rPr sz="2400" spc="-75" dirty="0">
                <a:latin typeface="Trebuchet MS"/>
                <a:cs typeface="Trebuchet MS"/>
              </a:rPr>
              <a:t> </a:t>
            </a:r>
            <a:r>
              <a:rPr sz="2400" spc="-10" dirty="0">
                <a:latin typeface="Trebuchet MS"/>
                <a:cs typeface="Trebuchet MS"/>
              </a:rPr>
              <a:t>Calgary</a:t>
            </a:r>
            <a:endParaRPr lang="it-IT" sz="2400" spc="-10" dirty="0">
              <a:latin typeface="Trebuchet MS"/>
              <a:cs typeface="Trebuchet MS"/>
            </a:endParaRPr>
          </a:p>
          <a:p>
            <a:pPr marL="355600" marR="704850" indent="-342900">
              <a:lnSpc>
                <a:spcPts val="2870"/>
              </a:lnSpc>
              <a:buFont typeface="Arial"/>
              <a:buChar char="•"/>
              <a:tabLst>
                <a:tab pos="355600" algn="l"/>
              </a:tabLst>
            </a:pPr>
            <a:endParaRPr lang="it-IT" sz="2400" spc="-10" dirty="0">
              <a:latin typeface="Trebuchet MS"/>
              <a:cs typeface="Trebuchet MS"/>
            </a:endParaRPr>
          </a:p>
          <a:p>
            <a:pPr marL="355600" marR="704850" indent="-342900">
              <a:lnSpc>
                <a:spcPts val="2870"/>
              </a:lnSpc>
              <a:buFont typeface="Arial"/>
              <a:buChar char="•"/>
              <a:tabLst>
                <a:tab pos="355600" algn="l"/>
              </a:tabLst>
            </a:pPr>
            <a:r>
              <a:rPr sz="2400" spc="-10" dirty="0">
                <a:latin typeface="Trebuchet MS"/>
                <a:cs typeface="Trebuchet MS"/>
              </a:rPr>
              <a:t> </a:t>
            </a:r>
            <a:r>
              <a:rPr lang="it-IT" sz="2400" spc="-40" dirty="0">
                <a:latin typeface="Trebuchet MS"/>
                <a:cs typeface="Trebuchet MS"/>
              </a:rPr>
              <a:t>Gi</a:t>
            </a:r>
            <a:r>
              <a:rPr sz="2400" spc="-40" dirty="0" err="1">
                <a:latin typeface="Trebuchet MS"/>
                <a:cs typeface="Trebuchet MS"/>
              </a:rPr>
              <a:t>ovedì</a:t>
            </a:r>
            <a:r>
              <a:rPr sz="2400" spc="-10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26</a:t>
            </a:r>
            <a:r>
              <a:rPr sz="2400" spc="-10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giugno</a:t>
            </a:r>
            <a:r>
              <a:rPr sz="2400" spc="-9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2025</a:t>
            </a:r>
            <a:r>
              <a:rPr sz="2400" spc="-85" dirty="0">
                <a:latin typeface="Trebuchet MS"/>
                <a:cs typeface="Trebuchet MS"/>
              </a:rPr>
              <a:t> </a:t>
            </a:r>
            <a:r>
              <a:rPr lang="it-IT" sz="2400" dirty="0">
                <a:latin typeface="Trebuchet MS"/>
                <a:cs typeface="Trebuchet MS"/>
              </a:rPr>
              <a:t>Conviviale  da definire</a:t>
            </a:r>
            <a:endParaRPr sz="24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</TotalTime>
  <Words>283</Words>
  <Application>Microsoft Office PowerPoint</Application>
  <PresentationFormat>Widescreen</PresentationFormat>
  <Paragraphs>43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1" baseType="lpstr">
      <vt:lpstr>Arial</vt:lpstr>
      <vt:lpstr>Calibri</vt:lpstr>
      <vt:lpstr>CIDFont+F2</vt:lpstr>
      <vt:lpstr>Trebuchet MS</vt:lpstr>
      <vt:lpstr>Wingdings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Giorgio Sirtori</dc:creator>
  <cp:lastModifiedBy>Giorgio Sirtori</cp:lastModifiedBy>
  <cp:revision>6</cp:revision>
  <cp:lastPrinted>2025-01-30T10:56:05Z</cp:lastPrinted>
  <dcterms:created xsi:type="dcterms:W3CDTF">2025-01-30T10:21:24Z</dcterms:created>
  <dcterms:modified xsi:type="dcterms:W3CDTF">2025-03-22T16:57:08Z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2025-01-30T00:00:00Z</vt:filetime>
  </property>
  <property fmtid="{D5CDD505-2E9C-101B-9397-08002B2CF9AE}" pid="3" name="Producer">
    <vt:lpwstr>3-Heights(TM) PDF Security Shell 4.8.25.2 (http://www.pdf-tools.com)</vt:lpwstr>
  </property>
</Properties>
</file>